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1" r:id="rId5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14505C5-FEFA-4CCA-8322-6D9A11BC84C1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4505C5-FEFA-4CCA-8322-6D9A11BC84C1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14505C5-FEFA-4CCA-8322-6D9A11BC84C1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4505C5-FEFA-4CCA-8322-6D9A11BC84C1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14505C5-FEFA-4CCA-8322-6D9A11BC84C1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4505C5-FEFA-4CCA-8322-6D9A11BC84C1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4505C5-FEFA-4CCA-8322-6D9A11BC84C1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4505C5-FEFA-4CCA-8322-6D9A11BC84C1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14505C5-FEFA-4CCA-8322-6D9A11BC84C1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4505C5-FEFA-4CCA-8322-6D9A11BC84C1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4505C5-FEFA-4CCA-8322-6D9A11BC84C1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14505C5-FEFA-4CCA-8322-6D9A11BC84C1}" type="datetimeFigureOut">
              <a:rPr lang="en-US" smtClean="0"/>
              <a:pPr/>
              <a:t>3/30/2012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5200" y="1752600"/>
            <a:ext cx="5105400" cy="1039368"/>
          </a:xfrm>
        </p:spPr>
        <p:txBody>
          <a:bodyPr/>
          <a:lstStyle/>
          <a:p>
            <a:pPr algn="ctr"/>
            <a:r>
              <a:rPr lang="en-US" dirty="0" smtClean="0"/>
              <a:t>Mary Ludwig Hays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0" y="2057400"/>
            <a:ext cx="5105400" cy="2868168"/>
          </a:xfrm>
        </p:spPr>
        <p:txBody>
          <a:bodyPr/>
          <a:lstStyle/>
          <a:p>
            <a:pPr algn="l"/>
            <a:r>
              <a:rPr lang="en-US" sz="4000" dirty="0" smtClean="0"/>
              <a:t>Mary was born near Philadelphia, and went to Carlisle, Pa., as a servant at an early age.</a:t>
            </a:r>
            <a:endParaRPr lang="en-US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5200" y="0"/>
            <a:ext cx="5105400" cy="2868168"/>
          </a:xfrm>
        </p:spPr>
        <p:txBody>
          <a:bodyPr/>
          <a:lstStyle/>
          <a:p>
            <a:pPr lvl="0" algn="l"/>
            <a:r>
              <a:rPr lang="en-US" sz="4000" dirty="0" smtClean="0">
                <a:solidFill>
                  <a:schemeClr val="bg1"/>
                </a:solidFill>
              </a:rPr>
              <a:t>She married William Hays, a young barber.</a:t>
            </a:r>
            <a:br>
              <a:rPr lang="en-US" sz="4000" dirty="0" smtClean="0">
                <a:solidFill>
                  <a:schemeClr val="bg1"/>
                </a:solidFill>
              </a:rPr>
            </a:b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76600" y="2438400"/>
            <a:ext cx="5114778" cy="1101248"/>
          </a:xfrm>
        </p:spPr>
        <p:txBody>
          <a:bodyPr>
            <a:noAutofit/>
          </a:bodyPr>
          <a:lstStyle/>
          <a:p>
            <a:pPr lvl="0" algn="l"/>
            <a:r>
              <a:rPr lang="en-US" sz="3600" dirty="0" smtClean="0">
                <a:solidFill>
                  <a:srgbClr val="00B0F0"/>
                </a:solidFill>
              </a:rPr>
              <a:t>Her husband enlisted as a gunner in the First Pennsylvania Artillery in 1775 and spent the winter of 1777 and 1778 at Valley Forge.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00B0F0"/>
                </a:solidFill>
              </a:rPr>
              <a:t>Mary traveled with her husband.</a:t>
            </a:r>
          </a:p>
          <a:p>
            <a:pPr algn="l"/>
            <a:endParaRPr lang="en-US" sz="3600" dirty="0" smtClean="0">
              <a:solidFill>
                <a:srgbClr val="00B0F0"/>
              </a:solidFill>
            </a:endParaRPr>
          </a:p>
          <a:p>
            <a:pPr algn="l"/>
            <a:endParaRPr lang="en-US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Custom 2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32</TotalTime>
  <Words>64</Words>
  <Application>Microsoft Office PowerPoint</Application>
  <PresentationFormat>On-screen Show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Opulent</vt:lpstr>
      <vt:lpstr>Mary Ludwig Hays</vt:lpstr>
      <vt:lpstr>Mary was born near Philadelphia, and went to Carlisle, Pa., as a servant at an early age.</vt:lpstr>
      <vt:lpstr>She married William Hays, a young barber. </vt:lpstr>
      <vt:lpstr>Slide 4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Mary Ludwig Hays</dc:title>
  <dc:creator>your name</dc:creator>
  <cp:lastModifiedBy>your name</cp:lastModifiedBy>
  <cp:revision>4</cp:revision>
  <dcterms:created xsi:type="dcterms:W3CDTF">2012-03-23T14:48:34Z</dcterms:created>
  <dcterms:modified xsi:type="dcterms:W3CDTF">2012-03-30T15:11:07Z</dcterms:modified>
</cp:coreProperties>
</file>